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BenchNine" panose="020B0604020202020204" charset="0"/>
      <p:regular r:id="rId14"/>
      <p:bold r:id="rId15"/>
    </p:embeddedFont>
    <p:embeddedFont>
      <p:font typeface="Epilogue" panose="020B0604020202020204" charset="0"/>
      <p:regular r:id="rId16"/>
      <p:bold r:id="rId17"/>
      <p:italic r:id="rId18"/>
      <p:boldItalic r:id="rId19"/>
    </p:embeddedFont>
    <p:embeddedFont>
      <p:font typeface="Nunito Light" pitchFamily="2" charset="0"/>
      <p:regular r:id="rId20"/>
      <p: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SemiBold" panose="00000700000000000000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59C24-0BB1-47EF-BDAE-E7856F673BFE}">
  <a:tblStyle styleId="{79E59C24-0BB1-47EF-BDAE-E7856F673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95" autoAdjust="0"/>
  </p:normalViewPr>
  <p:slideViewPr>
    <p:cSldViewPr snapToGrid="0">
      <p:cViewPr varScale="1">
        <p:scale>
          <a:sx n="97" d="100"/>
          <a:sy n="97" d="100"/>
        </p:scale>
        <p:origin x="104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7ec7554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37ec7554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5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37ec75541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37ec75541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7ec75541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7ec75541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37ec75541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37ec75541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37ec75541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37ec75541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37ec755418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37ec755418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7ed4f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37ed4f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37ed4fd0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37ed4fd0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1;p2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60400" y="1658800"/>
            <a:ext cx="4465200" cy="22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60400" y="3914654"/>
            <a:ext cx="2563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04" name="Google Shape;104;p13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3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" name="Google Shape;108;p13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09" name="Google Shape;109;p13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1075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001075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3466099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3466100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931123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5931126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001075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1001075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099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3466100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5931123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5931126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127" name="Google Shape;127;p14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4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4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15700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2"/>
          </p:nvPr>
        </p:nvSpPr>
        <p:spPr>
          <a:xfrm>
            <a:off x="4572225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5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5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4" name="Google Shape;144;p15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8282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2"/>
          </p:nvPr>
        </p:nvSpPr>
        <p:spPr>
          <a:xfrm>
            <a:off x="8282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3"/>
          </p:nvPr>
        </p:nvSpPr>
        <p:spPr>
          <a:xfrm>
            <a:off x="34089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4"/>
          </p:nvPr>
        </p:nvSpPr>
        <p:spPr>
          <a:xfrm>
            <a:off x="34089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5"/>
          </p:nvPr>
        </p:nvSpPr>
        <p:spPr>
          <a:xfrm>
            <a:off x="59896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6"/>
          </p:nvPr>
        </p:nvSpPr>
        <p:spPr>
          <a:xfrm>
            <a:off x="59896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" name="Google Shape;155;p1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1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59" name="Google Shape;159;p1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3018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2"/>
          </p:nvPr>
        </p:nvSpPr>
        <p:spPr>
          <a:xfrm>
            <a:off x="1730174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3"/>
          </p:nvPr>
        </p:nvSpPr>
        <p:spPr>
          <a:xfrm>
            <a:off x="556033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4"/>
          </p:nvPr>
        </p:nvSpPr>
        <p:spPr>
          <a:xfrm>
            <a:off x="5560330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5"/>
          </p:nvPr>
        </p:nvSpPr>
        <p:spPr>
          <a:xfrm>
            <a:off x="173012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6"/>
          </p:nvPr>
        </p:nvSpPr>
        <p:spPr>
          <a:xfrm>
            <a:off x="1730126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7"/>
          </p:nvPr>
        </p:nvSpPr>
        <p:spPr>
          <a:xfrm>
            <a:off x="556027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8"/>
          </p:nvPr>
        </p:nvSpPr>
        <p:spPr>
          <a:xfrm>
            <a:off x="5560282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7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72" name="Google Shape;172;p17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17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7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7" name="Google Shape;177;p17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796426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796426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346874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3468750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614106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141074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796426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796426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9"/>
          </p:nvPr>
        </p:nvSpPr>
        <p:spPr>
          <a:xfrm>
            <a:off x="346874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13"/>
          </p:nvPr>
        </p:nvSpPr>
        <p:spPr>
          <a:xfrm>
            <a:off x="3468750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4"/>
          </p:nvPr>
        </p:nvSpPr>
        <p:spPr>
          <a:xfrm>
            <a:off x="614106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5"/>
          </p:nvPr>
        </p:nvSpPr>
        <p:spPr>
          <a:xfrm>
            <a:off x="6141074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585111" y="-181525"/>
            <a:ext cx="8351268" cy="5385600"/>
            <a:chOff x="585111" y="-181525"/>
            <a:chExt cx="8351268" cy="5385600"/>
          </a:xfrm>
        </p:grpSpPr>
        <p:sp>
          <p:nvSpPr>
            <p:cNvPr id="195" name="Google Shape;195;p18"/>
            <p:cNvSpPr/>
            <p:nvPr/>
          </p:nvSpPr>
          <p:spPr>
            <a:xfrm>
              <a:off x="585111" y="46132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8657232" y="-181525"/>
              <a:ext cx="279147" cy="5385600"/>
              <a:chOff x="8657232" y="-181525"/>
              <a:chExt cx="279147" cy="5385600"/>
            </a:xfrm>
          </p:grpSpPr>
          <p:cxnSp>
            <p:nvCxnSpPr>
              <p:cNvPr id="197" name="Google Shape;197;p18"/>
              <p:cNvCxnSpPr/>
              <p:nvPr/>
            </p:nvCxnSpPr>
            <p:spPr>
              <a:xfrm>
                <a:off x="8796800" y="-181525"/>
                <a:ext cx="0" cy="538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8" name="Google Shape;198;p18"/>
              <p:cNvSpPr/>
              <p:nvPr/>
            </p:nvSpPr>
            <p:spPr>
              <a:xfrm flipH="1">
                <a:off x="8657232" y="28805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8657232" y="7442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8657232" y="12005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3151600" y="3160460"/>
            <a:ext cx="5276700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3151600" y="1404050"/>
            <a:ext cx="52767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>
            <a:spLocks noGrp="1"/>
          </p:cNvSpPr>
          <p:nvPr>
            <p:ph type="pic" idx="2"/>
          </p:nvPr>
        </p:nvSpPr>
        <p:spPr>
          <a:xfrm>
            <a:off x="715700" y="10852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>
            <a:off x="719020" y="0"/>
            <a:ext cx="7710380" cy="5937368"/>
            <a:chOff x="719020" y="0"/>
            <a:chExt cx="7710380" cy="5937368"/>
          </a:xfrm>
        </p:grpSpPr>
        <p:sp>
          <p:nvSpPr>
            <p:cNvPr id="206" name="Google Shape;206;p19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 rot="10800000">
              <a:off x="719020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 hasCustomPrompt="1"/>
          </p:nvPr>
        </p:nvSpPr>
        <p:spPr>
          <a:xfrm>
            <a:off x="2009500" y="748650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2009493" y="1368873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2" hasCustomPrompt="1"/>
          </p:nvPr>
        </p:nvSpPr>
        <p:spPr>
          <a:xfrm>
            <a:off x="2009500" y="2051099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2009493" y="2671266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4" hasCustomPrompt="1"/>
          </p:nvPr>
        </p:nvSpPr>
        <p:spPr>
          <a:xfrm>
            <a:off x="2009500" y="3353475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2009493" y="3973647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>
            <a:spLocks noGrp="1"/>
          </p:cNvSpPr>
          <p:nvPr>
            <p:ph type="pic" idx="6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715700" y="447850"/>
            <a:ext cx="33699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715700" y="1666799"/>
            <a:ext cx="33699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>
            <a:off x="222607" y="-37400"/>
            <a:ext cx="8931978" cy="5295900"/>
            <a:chOff x="222607" y="-37400"/>
            <a:chExt cx="8931978" cy="5295900"/>
          </a:xfrm>
        </p:grpSpPr>
        <p:sp>
          <p:nvSpPr>
            <p:cNvPr id="219" name="Google Shape;219;p20"/>
            <p:cNvSpPr/>
            <p:nvPr/>
          </p:nvSpPr>
          <p:spPr>
            <a:xfrm>
              <a:off x="8553382" y="236027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8553385" y="265595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20"/>
            <p:cNvGrpSpPr/>
            <p:nvPr/>
          </p:nvGrpSpPr>
          <p:grpSpPr>
            <a:xfrm>
              <a:off x="222607" y="-37400"/>
              <a:ext cx="279147" cy="5295900"/>
              <a:chOff x="222607" y="-37400"/>
              <a:chExt cx="279147" cy="5295900"/>
            </a:xfrm>
          </p:grpSpPr>
          <p:cxnSp>
            <p:nvCxnSpPr>
              <p:cNvPr id="222" name="Google Shape;222;p20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20"/>
              <p:cNvSpPr/>
              <p:nvPr/>
            </p:nvSpPr>
            <p:spPr>
              <a:xfrm flipH="1">
                <a:off x="222607" y="4702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 flipH="1">
                <a:off x="222607" y="4243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222607" y="3785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21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229" name="Google Shape;229;p21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21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21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317250" y="2638071"/>
            <a:ext cx="3289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351250" y="1512801"/>
            <a:ext cx="12552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23" name="Google Shape;23;p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4;p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2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238" name="Google Shape;238;p2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22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22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3" name="Google Shape;243;p22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4"/>
          <p:cNvGrpSpPr/>
          <p:nvPr/>
        </p:nvGrpSpPr>
        <p:grpSpPr>
          <a:xfrm>
            <a:off x="222607" y="-37400"/>
            <a:ext cx="8969701" cy="5974768"/>
            <a:chOff x="222607" y="-37400"/>
            <a:chExt cx="8969701" cy="5974768"/>
          </a:xfrm>
        </p:grpSpPr>
        <p:sp>
          <p:nvSpPr>
            <p:cNvPr id="258" name="Google Shape;258;p24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4"/>
            <p:cNvGrpSpPr/>
            <p:nvPr/>
          </p:nvGrpSpPr>
          <p:grpSpPr>
            <a:xfrm>
              <a:off x="222607" y="-37400"/>
              <a:ext cx="8969701" cy="5295900"/>
              <a:chOff x="222607" y="-37400"/>
              <a:chExt cx="8969701" cy="5295900"/>
            </a:xfrm>
          </p:grpSpPr>
          <p:cxnSp>
            <p:nvCxnSpPr>
              <p:cNvPr id="260" name="Google Shape;260;p24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1" name="Google Shape;261;p24"/>
              <p:cNvSpPr/>
              <p:nvPr/>
            </p:nvSpPr>
            <p:spPr>
              <a:xfrm flipH="1">
                <a:off x="222607" y="43163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rot="10800000" flipH="1">
                <a:off x="8591144" y="2571739"/>
                <a:ext cx="601164" cy="1148276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23517" extrusionOk="0">
                    <a:moveTo>
                      <a:pt x="1" y="0"/>
                    </a:moveTo>
                    <a:lnTo>
                      <a:pt x="1" y="3637"/>
                    </a:lnTo>
                    <a:lnTo>
                      <a:pt x="559" y="3637"/>
                    </a:lnTo>
                    <a:cubicBezTo>
                      <a:pt x="5039" y="3637"/>
                      <a:pt x="8675" y="7273"/>
                      <a:pt x="8675" y="11753"/>
                    </a:cubicBezTo>
                    <a:cubicBezTo>
                      <a:pt x="8675" y="16233"/>
                      <a:pt x="5039" y="19869"/>
                      <a:pt x="559" y="19869"/>
                    </a:cubicBezTo>
                    <a:lnTo>
                      <a:pt x="1" y="19869"/>
                    </a:lnTo>
                    <a:lnTo>
                      <a:pt x="1" y="23517"/>
                    </a:lnTo>
                    <a:lnTo>
                      <a:pt x="559" y="23517"/>
                    </a:lnTo>
                    <a:cubicBezTo>
                      <a:pt x="7048" y="23505"/>
                      <a:pt x="12312" y="18241"/>
                      <a:pt x="12312" y="11753"/>
                    </a:cubicBezTo>
                    <a:cubicBezTo>
                      <a:pt x="12312" y="5265"/>
                      <a:pt x="7048" y="0"/>
                      <a:pt x="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8591142" y="38791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 flipH="1">
                <a:off x="222607" y="802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222607" y="11739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24"/>
          <p:cNvSpPr txBox="1"/>
          <p:nvPr/>
        </p:nvSpPr>
        <p:spPr>
          <a:xfrm>
            <a:off x="1170300" y="3637978"/>
            <a:ext cx="316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1172900" y="545050"/>
            <a:ext cx="39291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1172900" y="1576646"/>
            <a:ext cx="33699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5"/>
          <p:cNvGrpSpPr/>
          <p:nvPr/>
        </p:nvGrpSpPr>
        <p:grpSpPr>
          <a:xfrm>
            <a:off x="222607" y="-2398409"/>
            <a:ext cx="8807976" cy="9551211"/>
            <a:chOff x="222607" y="-2398409"/>
            <a:chExt cx="8807976" cy="9551211"/>
          </a:xfrm>
        </p:grpSpPr>
        <p:cxnSp>
          <p:nvCxnSpPr>
            <p:cNvPr id="272" name="Google Shape;272;p2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5"/>
            <p:cNvSpPr/>
            <p:nvPr/>
          </p:nvSpPr>
          <p:spPr>
            <a:xfrm rot="10800000">
              <a:off x="6245287" y="-2398409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996836" y="6950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271400" y="229661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rot="10800000" flipH="1">
              <a:off x="8429419" y="18169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245299" y="45739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016586" y="22964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25"/>
            <p:cNvCxnSpPr/>
            <p:nvPr/>
          </p:nvCxnSpPr>
          <p:spPr>
            <a:xfrm rot="10800000">
              <a:off x="2381413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1" name="Google Shape;281;p25"/>
            <p:cNvSpPr/>
            <p:nvPr/>
          </p:nvSpPr>
          <p:spPr>
            <a:xfrm flipH="1">
              <a:off x="8429417" y="31243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715690" y="3938042"/>
              <a:ext cx="2177816" cy="3214760"/>
              <a:chOff x="3893729" y="3797942"/>
              <a:chExt cx="2177816" cy="3214760"/>
            </a:xfrm>
          </p:grpSpPr>
          <p:cxnSp>
            <p:nvCxnSpPr>
              <p:cNvPr id="285" name="Google Shape;285;p25"/>
              <p:cNvCxnSpPr/>
              <p:nvPr/>
            </p:nvCxnSpPr>
            <p:spPr>
              <a:xfrm rot="10800000">
                <a:off x="4985061" y="3797942"/>
                <a:ext cx="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286" name="Google Shape;286;p25"/>
              <p:cNvSpPr/>
              <p:nvPr/>
            </p:nvSpPr>
            <p:spPr>
              <a:xfrm rot="10800000" flipH="1">
                <a:off x="3893729" y="4071026"/>
                <a:ext cx="2177816" cy="2941675"/>
              </a:xfrm>
              <a:custGeom>
                <a:avLst/>
                <a:gdLst/>
                <a:ahLst/>
                <a:cxnLst/>
                <a:rect l="l" t="t" r="r" b="b"/>
                <a:pathLst>
                  <a:path w="28751" h="38834" extrusionOk="0">
                    <a:moveTo>
                      <a:pt x="17" y="1"/>
                    </a:moveTo>
                    <a:lnTo>
                      <a:pt x="17" y="37437"/>
                    </a:lnTo>
                    <a:cubicBezTo>
                      <a:pt x="17" y="37747"/>
                      <a:pt x="1" y="38116"/>
                      <a:pt x="1" y="38535"/>
                    </a:cubicBezTo>
                    <a:cubicBezTo>
                      <a:pt x="1637" y="32186"/>
                      <a:pt x="7524" y="28457"/>
                      <a:pt x="14384" y="28457"/>
                    </a:cubicBezTo>
                    <a:cubicBezTo>
                      <a:pt x="21412" y="28457"/>
                      <a:pt x="27288" y="32246"/>
                      <a:pt x="28751" y="38834"/>
                    </a:cubicBezTo>
                    <a:lnTo>
                      <a:pt x="28751" y="4028"/>
                    </a:lnTo>
                    <a:cubicBezTo>
                      <a:pt x="28751" y="1805"/>
                      <a:pt x="26946" y="1"/>
                      <a:pt x="247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4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2" name="Google Shape;30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ctrTitle"/>
          </p:nvPr>
        </p:nvSpPr>
        <p:spPr>
          <a:xfrm>
            <a:off x="925200" y="1181287"/>
            <a:ext cx="7293600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3240750" y="3663350"/>
            <a:ext cx="26625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8813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65556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20226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3305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-55245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27011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23305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6405979" y="4713275"/>
            <a:ext cx="796292" cy="132730"/>
            <a:chOff x="1738800" y="2669950"/>
            <a:chExt cx="334900" cy="55825"/>
          </a:xfrm>
        </p:grpSpPr>
        <p:sp>
          <p:nvSpPr>
            <p:cNvPr id="326" name="Google Shape;326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8"/>
          <p:cNvGrpSpPr/>
          <p:nvPr/>
        </p:nvGrpSpPr>
        <p:grpSpPr>
          <a:xfrm>
            <a:off x="1641454" y="168688"/>
            <a:ext cx="796292" cy="132730"/>
            <a:chOff x="1738800" y="2669950"/>
            <a:chExt cx="334900" cy="55825"/>
          </a:xfrm>
        </p:grpSpPr>
        <p:sp>
          <p:nvSpPr>
            <p:cNvPr id="343" name="Google Shape;343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 hasCustomPrompt="1"/>
          </p:nvPr>
        </p:nvSpPr>
        <p:spPr>
          <a:xfrm>
            <a:off x="1028175" y="1665862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"/>
          </p:nvPr>
        </p:nvSpPr>
        <p:spPr>
          <a:xfrm>
            <a:off x="1796187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/>
          <p:nvPr/>
        </p:nvSpPr>
        <p:spPr>
          <a:xfrm rot="10800000">
            <a:off x="-665925" y="244812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 rot="10800000">
            <a:off x="-90012" y="576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 rot="10800000">
            <a:off x="-586750" y="-1663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 rot="10800000">
            <a:off x="856775" y="48314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 rot="10800000">
            <a:off x="340275" y="44583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 rot="10800000">
            <a:off x="273125" y="44491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 rot="10800000">
            <a:off x="7773117" y="4652351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 rot="10800000">
            <a:off x="7960864" y="4324374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 rot="10800000">
            <a:off x="7773125" y="3137512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 rot="10800000">
            <a:off x="7939051" y="244808"/>
            <a:ext cx="796292" cy="132730"/>
            <a:chOff x="1738800" y="2669950"/>
            <a:chExt cx="334900" cy="55825"/>
          </a:xfrm>
        </p:grpSpPr>
        <p:sp>
          <p:nvSpPr>
            <p:cNvPr id="373" name="Google Shape;373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 rot="10800000">
            <a:off x="-164161" y="3071733"/>
            <a:ext cx="796292" cy="132730"/>
            <a:chOff x="1738800" y="2669950"/>
            <a:chExt cx="334900" cy="55825"/>
          </a:xfrm>
        </p:grpSpPr>
        <p:sp>
          <p:nvSpPr>
            <p:cNvPr id="390" name="Google Shape;390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9"/>
          <p:cNvGrpSpPr/>
          <p:nvPr/>
        </p:nvGrpSpPr>
        <p:grpSpPr>
          <a:xfrm rot="10800000">
            <a:off x="5223026" y="4729570"/>
            <a:ext cx="796292" cy="132730"/>
            <a:chOff x="1738800" y="2669950"/>
            <a:chExt cx="334900" cy="55825"/>
          </a:xfrm>
        </p:grpSpPr>
        <p:sp>
          <p:nvSpPr>
            <p:cNvPr id="407" name="Google Shape;407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9"/>
          <p:cNvSpPr txBox="1">
            <a:spLocks noGrp="1"/>
          </p:cNvSpPr>
          <p:nvPr>
            <p:ph type="title" idx="3" hasCustomPrompt="1"/>
          </p:nvPr>
        </p:nvSpPr>
        <p:spPr>
          <a:xfrm>
            <a:off x="1028175" y="2469299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29"/>
          <p:cNvSpPr txBox="1">
            <a:spLocks noGrp="1"/>
          </p:cNvSpPr>
          <p:nvPr>
            <p:ph type="subTitle" idx="4"/>
          </p:nvPr>
        </p:nvSpPr>
        <p:spPr>
          <a:xfrm>
            <a:off x="1796187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title" idx="5" hasCustomPrompt="1"/>
          </p:nvPr>
        </p:nvSpPr>
        <p:spPr>
          <a:xfrm>
            <a:off x="1028175" y="3272737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6"/>
          </p:nvPr>
        </p:nvSpPr>
        <p:spPr>
          <a:xfrm>
            <a:off x="1796187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title" idx="7" hasCustomPrompt="1"/>
          </p:nvPr>
        </p:nvSpPr>
        <p:spPr>
          <a:xfrm>
            <a:off x="4776800" y="1665862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8"/>
          </p:nvPr>
        </p:nvSpPr>
        <p:spPr>
          <a:xfrm>
            <a:off x="5544813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9" hasCustomPrompt="1"/>
          </p:nvPr>
        </p:nvSpPr>
        <p:spPr>
          <a:xfrm>
            <a:off x="4776800" y="2469299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13"/>
          </p:nvPr>
        </p:nvSpPr>
        <p:spPr>
          <a:xfrm>
            <a:off x="5544813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title" idx="14" hasCustomPrompt="1"/>
          </p:nvPr>
        </p:nvSpPr>
        <p:spPr>
          <a:xfrm>
            <a:off x="4776800" y="3272737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15"/>
          </p:nvPr>
        </p:nvSpPr>
        <p:spPr>
          <a:xfrm>
            <a:off x="5544813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956588" y="1086750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subTitle" idx="1"/>
          </p:nvPr>
        </p:nvSpPr>
        <p:spPr>
          <a:xfrm>
            <a:off x="956588" y="1673825"/>
            <a:ext cx="3257100" cy="23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30"/>
          <p:cNvSpPr>
            <a:spLocks noGrp="1"/>
          </p:cNvSpPr>
          <p:nvPr>
            <p:ph type="pic" idx="2"/>
          </p:nvPr>
        </p:nvSpPr>
        <p:spPr>
          <a:xfrm>
            <a:off x="4806863" y="917850"/>
            <a:ext cx="3303900" cy="3307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0"/>
          <p:cNvSpPr/>
          <p:nvPr/>
        </p:nvSpPr>
        <p:spPr>
          <a:xfrm>
            <a:off x="8417175" y="6306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8593875" y="6658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8275250" y="2921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752028" y="-19283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75900" y="-25016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638900" y="-88558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-417475" y="418327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-1202975" y="433940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-920644" y="35904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30"/>
          <p:cNvGrpSpPr/>
          <p:nvPr/>
        </p:nvGrpSpPr>
        <p:grpSpPr>
          <a:xfrm>
            <a:off x="6059732" y="292150"/>
            <a:ext cx="796292" cy="132730"/>
            <a:chOff x="1738800" y="2669950"/>
            <a:chExt cx="334900" cy="55825"/>
          </a:xfrm>
        </p:grpSpPr>
        <p:sp>
          <p:nvSpPr>
            <p:cNvPr id="447" name="Google Shape;447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245107" y="4754475"/>
            <a:ext cx="796292" cy="132730"/>
            <a:chOff x="1738800" y="2669950"/>
            <a:chExt cx="334900" cy="55825"/>
          </a:xfrm>
        </p:grpSpPr>
        <p:sp>
          <p:nvSpPr>
            <p:cNvPr id="464" name="Google Shape;464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4119925" y="1765200"/>
            <a:ext cx="2802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title" idx="2" hasCustomPrompt="1"/>
          </p:nvPr>
        </p:nvSpPr>
        <p:spPr>
          <a:xfrm>
            <a:off x="2684798" y="2022300"/>
            <a:ext cx="1066800" cy="10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31"/>
          <p:cNvSpPr/>
          <p:nvPr/>
        </p:nvSpPr>
        <p:spPr>
          <a:xfrm flipH="1">
            <a:off x="-327775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1"/>
          <p:cNvSpPr/>
          <p:nvPr/>
        </p:nvSpPr>
        <p:spPr>
          <a:xfrm flipH="1">
            <a:off x="-552450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/>
          <p:nvPr/>
        </p:nvSpPr>
        <p:spPr>
          <a:xfrm flipH="1">
            <a:off x="-181450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1"/>
          <p:cNvSpPr/>
          <p:nvPr/>
        </p:nvSpPr>
        <p:spPr>
          <a:xfrm flipH="1">
            <a:off x="335037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1"/>
          <p:cNvSpPr/>
          <p:nvPr/>
        </p:nvSpPr>
        <p:spPr>
          <a:xfrm flipH="1">
            <a:off x="-181463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/>
          <p:nvPr/>
        </p:nvSpPr>
        <p:spPr>
          <a:xfrm flipH="1">
            <a:off x="-248613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 flipH="1">
            <a:off x="7974204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1"/>
          <p:cNvSpPr/>
          <p:nvPr/>
        </p:nvSpPr>
        <p:spPr>
          <a:xfrm flipH="1">
            <a:off x="8161951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1"/>
          <p:cNvSpPr/>
          <p:nvPr/>
        </p:nvSpPr>
        <p:spPr>
          <a:xfrm flipH="1">
            <a:off x="6917387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1"/>
          <p:cNvSpPr/>
          <p:nvPr/>
        </p:nvSpPr>
        <p:spPr>
          <a:xfrm flipH="1">
            <a:off x="7884930" y="45514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 flipH="1">
            <a:off x="7731278" y="47075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633414" y="39586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1"/>
          <p:cNvSpPr/>
          <p:nvPr/>
        </p:nvSpPr>
        <p:spPr>
          <a:xfrm flipH="1">
            <a:off x="7884930" y="37529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1"/>
          <p:cNvGrpSpPr/>
          <p:nvPr/>
        </p:nvGrpSpPr>
        <p:grpSpPr>
          <a:xfrm flipH="1">
            <a:off x="96516" y="2585600"/>
            <a:ext cx="796292" cy="132730"/>
            <a:chOff x="1738800" y="2669950"/>
            <a:chExt cx="334900" cy="55825"/>
          </a:xfrm>
        </p:grpSpPr>
        <p:sp>
          <p:nvSpPr>
            <p:cNvPr id="497" name="Google Shape;497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 flipH="1">
            <a:off x="2450316" y="297488"/>
            <a:ext cx="796292" cy="132730"/>
            <a:chOff x="1738800" y="2669950"/>
            <a:chExt cx="334900" cy="55825"/>
          </a:xfrm>
        </p:grpSpPr>
        <p:sp>
          <p:nvSpPr>
            <p:cNvPr id="514" name="Google Shape;514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title" idx="2"/>
          </p:nvPr>
        </p:nvSpPr>
        <p:spPr>
          <a:xfrm>
            <a:off x="1740275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1"/>
          </p:nvPr>
        </p:nvSpPr>
        <p:spPr>
          <a:xfrm>
            <a:off x="1740275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title" idx="3"/>
          </p:nvPr>
        </p:nvSpPr>
        <p:spPr>
          <a:xfrm>
            <a:off x="4811109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subTitle" idx="4"/>
          </p:nvPr>
        </p:nvSpPr>
        <p:spPr>
          <a:xfrm>
            <a:off x="4811126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32"/>
          <p:cNvSpPr/>
          <p:nvPr/>
        </p:nvSpPr>
        <p:spPr>
          <a:xfrm flipH="1">
            <a:off x="1480462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2"/>
          <p:cNvSpPr/>
          <p:nvPr/>
        </p:nvSpPr>
        <p:spPr>
          <a:xfrm flipH="1">
            <a:off x="1255787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2"/>
          <p:cNvSpPr/>
          <p:nvPr/>
        </p:nvSpPr>
        <p:spPr>
          <a:xfrm flipH="1">
            <a:off x="1626787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2"/>
          <p:cNvSpPr/>
          <p:nvPr/>
        </p:nvSpPr>
        <p:spPr>
          <a:xfrm flipH="1">
            <a:off x="-114250" y="48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2"/>
          <p:cNvSpPr/>
          <p:nvPr/>
        </p:nvSpPr>
        <p:spPr>
          <a:xfrm flipH="1">
            <a:off x="-630750" y="51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2"/>
          <p:cNvSpPr/>
          <p:nvPr/>
        </p:nvSpPr>
        <p:spPr>
          <a:xfrm flipH="1">
            <a:off x="-697900" y="14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8208517" y="2144349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8054865" y="2300484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7957002" y="155152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 flipH="1">
            <a:off x="5608113" y="4767575"/>
            <a:ext cx="796292" cy="132730"/>
            <a:chOff x="1738800" y="2669950"/>
            <a:chExt cx="334900" cy="55825"/>
          </a:xfrm>
        </p:grpSpPr>
        <p:sp>
          <p:nvSpPr>
            <p:cNvPr id="546" name="Google Shape;546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2"/>
          <p:cNvGrpSpPr/>
          <p:nvPr/>
        </p:nvGrpSpPr>
        <p:grpSpPr>
          <a:xfrm flipH="1">
            <a:off x="123601" y="2868775"/>
            <a:ext cx="796292" cy="132730"/>
            <a:chOff x="1738800" y="2669950"/>
            <a:chExt cx="334900" cy="55825"/>
          </a:xfrm>
        </p:grpSpPr>
        <p:sp>
          <p:nvSpPr>
            <p:cNvPr id="563" name="Google Shape;563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title" idx="2"/>
          </p:nvPr>
        </p:nvSpPr>
        <p:spPr>
          <a:xfrm>
            <a:off x="716625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716625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3"/>
          <p:cNvSpPr txBox="1">
            <a:spLocks noGrp="1"/>
          </p:cNvSpPr>
          <p:nvPr>
            <p:ph type="title" idx="3"/>
          </p:nvPr>
        </p:nvSpPr>
        <p:spPr>
          <a:xfrm>
            <a:off x="3335808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4"/>
          </p:nvPr>
        </p:nvSpPr>
        <p:spPr>
          <a:xfrm>
            <a:off x="3335814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 flipH="1">
            <a:off x="8039987" y="3073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/>
          <p:nvPr/>
        </p:nvSpPr>
        <p:spPr>
          <a:xfrm flipH="1">
            <a:off x="7815312" y="-1450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3"/>
          <p:cNvSpPr/>
          <p:nvPr/>
        </p:nvSpPr>
        <p:spPr>
          <a:xfrm flipH="1">
            <a:off x="8186312" y="-157187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-349125" y="340168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-460900" y="371011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/>
          <p:nvPr/>
        </p:nvSpPr>
        <p:spPr>
          <a:xfrm>
            <a:off x="-779525" y="333641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8010502" y="44418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7225002" y="4597996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507333" y="3849038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33"/>
          <p:cNvGrpSpPr/>
          <p:nvPr/>
        </p:nvGrpSpPr>
        <p:grpSpPr>
          <a:xfrm flipH="1">
            <a:off x="3505363" y="4767575"/>
            <a:ext cx="796292" cy="132730"/>
            <a:chOff x="1738800" y="2669950"/>
            <a:chExt cx="334900" cy="55825"/>
          </a:xfrm>
        </p:grpSpPr>
        <p:sp>
          <p:nvSpPr>
            <p:cNvPr id="595" name="Google Shape;595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3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612" name="Google Shape;612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3"/>
          <p:cNvSpPr txBox="1">
            <a:spLocks noGrp="1"/>
          </p:cNvSpPr>
          <p:nvPr>
            <p:ph type="title" idx="5"/>
          </p:nvPr>
        </p:nvSpPr>
        <p:spPr>
          <a:xfrm>
            <a:off x="5954990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6"/>
          </p:nvPr>
        </p:nvSpPr>
        <p:spPr>
          <a:xfrm>
            <a:off x="5955002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1;p4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4;p4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5700" y="1153022"/>
            <a:ext cx="77127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>
            <a:off x="8511207" y="4156108"/>
            <a:ext cx="902615" cy="89579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8511189" y="3970834"/>
            <a:ext cx="765404" cy="7555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7861650" y="3259500"/>
            <a:ext cx="1805710" cy="1788745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-163422" y="199862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-82325" y="-503888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4"/>
          <p:cNvSpPr/>
          <p:nvPr/>
        </p:nvSpPr>
        <p:spPr>
          <a:xfrm>
            <a:off x="-676150" y="-8941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4"/>
          <p:cNvGrpSpPr/>
          <p:nvPr/>
        </p:nvGrpSpPr>
        <p:grpSpPr>
          <a:xfrm>
            <a:off x="-207168" y="3745461"/>
            <a:ext cx="796292" cy="132730"/>
            <a:chOff x="1738800" y="2669950"/>
            <a:chExt cx="334900" cy="55825"/>
          </a:xfrm>
        </p:grpSpPr>
        <p:sp>
          <p:nvSpPr>
            <p:cNvPr id="638" name="Google Shape;638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4"/>
          <p:cNvGrpSpPr/>
          <p:nvPr/>
        </p:nvGrpSpPr>
        <p:grpSpPr>
          <a:xfrm>
            <a:off x="7296545" y="199848"/>
            <a:ext cx="796292" cy="132730"/>
            <a:chOff x="1738800" y="2669950"/>
            <a:chExt cx="334900" cy="55825"/>
          </a:xfrm>
        </p:grpSpPr>
        <p:sp>
          <p:nvSpPr>
            <p:cNvPr id="655" name="Google Shape;655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title" idx="2"/>
          </p:nvPr>
        </p:nvSpPr>
        <p:spPr>
          <a:xfrm>
            <a:off x="1052925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3" name="Google Shape;673;p34"/>
          <p:cNvSpPr txBox="1">
            <a:spLocks noGrp="1"/>
          </p:cNvSpPr>
          <p:nvPr>
            <p:ph type="subTitle" idx="1"/>
          </p:nvPr>
        </p:nvSpPr>
        <p:spPr>
          <a:xfrm>
            <a:off x="1052925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3"/>
          </p:nvPr>
        </p:nvSpPr>
        <p:spPr>
          <a:xfrm>
            <a:off x="4660868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subTitle" idx="4"/>
          </p:nvPr>
        </p:nvSpPr>
        <p:spPr>
          <a:xfrm>
            <a:off x="4660868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title" idx="5"/>
          </p:nvPr>
        </p:nvSpPr>
        <p:spPr>
          <a:xfrm>
            <a:off x="1052925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7" name="Google Shape;677;p34"/>
          <p:cNvSpPr txBox="1">
            <a:spLocks noGrp="1"/>
          </p:cNvSpPr>
          <p:nvPr>
            <p:ph type="subTitle" idx="6"/>
          </p:nvPr>
        </p:nvSpPr>
        <p:spPr>
          <a:xfrm>
            <a:off x="1052925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34"/>
          <p:cNvSpPr txBox="1">
            <a:spLocks noGrp="1"/>
          </p:cNvSpPr>
          <p:nvPr>
            <p:ph type="title" idx="7"/>
          </p:nvPr>
        </p:nvSpPr>
        <p:spPr>
          <a:xfrm>
            <a:off x="4660868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9" name="Google Shape;679;p34"/>
          <p:cNvSpPr txBox="1">
            <a:spLocks noGrp="1"/>
          </p:cNvSpPr>
          <p:nvPr>
            <p:ph type="subTitle" idx="8"/>
          </p:nvPr>
        </p:nvSpPr>
        <p:spPr>
          <a:xfrm>
            <a:off x="4660868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title" idx="2"/>
          </p:nvPr>
        </p:nvSpPr>
        <p:spPr>
          <a:xfrm>
            <a:off x="716625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716625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35"/>
          <p:cNvSpPr txBox="1">
            <a:spLocks noGrp="1"/>
          </p:cNvSpPr>
          <p:nvPr>
            <p:ph type="title" idx="3"/>
          </p:nvPr>
        </p:nvSpPr>
        <p:spPr>
          <a:xfrm>
            <a:off x="3335808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5" name="Google Shape;685;p35"/>
          <p:cNvSpPr txBox="1">
            <a:spLocks noGrp="1"/>
          </p:cNvSpPr>
          <p:nvPr>
            <p:ph type="subTitle" idx="4"/>
          </p:nvPr>
        </p:nvSpPr>
        <p:spPr>
          <a:xfrm>
            <a:off x="3335813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35"/>
          <p:cNvSpPr/>
          <p:nvPr/>
        </p:nvSpPr>
        <p:spPr>
          <a:xfrm rot="-6894097">
            <a:off x="8420306" y="-97154"/>
            <a:ext cx="938913" cy="931814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 rot="-6894097">
            <a:off x="7890550" y="-71596"/>
            <a:ext cx="796184" cy="785960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 rot="-6894097">
            <a:off x="8209947" y="-2672"/>
            <a:ext cx="1878326" cy="1860679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 flipH="1">
            <a:off x="2279526" y="4786625"/>
            <a:ext cx="796292" cy="132730"/>
            <a:chOff x="1738800" y="2669950"/>
            <a:chExt cx="334900" cy="55825"/>
          </a:xfrm>
        </p:grpSpPr>
        <p:sp>
          <p:nvSpPr>
            <p:cNvPr id="693" name="Google Shape;693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710" name="Google Shape;710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5"/>
          <p:cNvSpPr txBox="1">
            <a:spLocks noGrp="1"/>
          </p:cNvSpPr>
          <p:nvPr>
            <p:ph type="title" idx="5"/>
          </p:nvPr>
        </p:nvSpPr>
        <p:spPr>
          <a:xfrm>
            <a:off x="5954990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7" name="Google Shape;727;p35"/>
          <p:cNvSpPr txBox="1">
            <a:spLocks noGrp="1"/>
          </p:cNvSpPr>
          <p:nvPr>
            <p:ph type="subTitle" idx="6"/>
          </p:nvPr>
        </p:nvSpPr>
        <p:spPr>
          <a:xfrm>
            <a:off x="5955000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title" idx="7"/>
          </p:nvPr>
        </p:nvSpPr>
        <p:spPr>
          <a:xfrm>
            <a:off x="719963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9" name="Google Shape;729;p35"/>
          <p:cNvSpPr txBox="1">
            <a:spLocks noGrp="1"/>
          </p:cNvSpPr>
          <p:nvPr>
            <p:ph type="subTitle" idx="8"/>
          </p:nvPr>
        </p:nvSpPr>
        <p:spPr>
          <a:xfrm>
            <a:off x="719975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0" name="Google Shape;730;p35"/>
          <p:cNvSpPr txBox="1">
            <a:spLocks noGrp="1"/>
          </p:cNvSpPr>
          <p:nvPr>
            <p:ph type="title" idx="9"/>
          </p:nvPr>
        </p:nvSpPr>
        <p:spPr>
          <a:xfrm>
            <a:off x="3339145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13"/>
          </p:nvPr>
        </p:nvSpPr>
        <p:spPr>
          <a:xfrm>
            <a:off x="3339163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14"/>
          </p:nvPr>
        </p:nvSpPr>
        <p:spPr>
          <a:xfrm>
            <a:off x="5958328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15"/>
          </p:nvPr>
        </p:nvSpPr>
        <p:spPr>
          <a:xfrm>
            <a:off x="5958338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1425988"/>
            <a:ext cx="6576000" cy="10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6" name="Google Shape;736;p36"/>
          <p:cNvSpPr txBox="1">
            <a:spLocks noGrp="1"/>
          </p:cNvSpPr>
          <p:nvPr>
            <p:ph type="subTitle" idx="1"/>
          </p:nvPr>
        </p:nvSpPr>
        <p:spPr>
          <a:xfrm>
            <a:off x="1284000" y="37067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849768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886511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741181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-9080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-87630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-59396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-9080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2100679" y="4789475"/>
            <a:ext cx="796292" cy="132730"/>
            <a:chOff x="1738800" y="2669950"/>
            <a:chExt cx="334900" cy="55825"/>
          </a:xfrm>
        </p:grpSpPr>
        <p:sp>
          <p:nvSpPr>
            <p:cNvPr id="751" name="Google Shape;751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2498704" y="168688"/>
            <a:ext cx="796292" cy="132730"/>
            <a:chOff x="1738800" y="2669950"/>
            <a:chExt cx="334900" cy="55825"/>
          </a:xfrm>
        </p:grpSpPr>
        <p:sp>
          <p:nvSpPr>
            <p:cNvPr id="768" name="Google Shape;768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CUSTOM_7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7"/>
          <p:cNvGrpSpPr/>
          <p:nvPr/>
        </p:nvGrpSpPr>
        <p:grpSpPr>
          <a:xfrm flipH="1">
            <a:off x="1937926" y="4786625"/>
            <a:ext cx="796292" cy="132730"/>
            <a:chOff x="1738800" y="2669950"/>
            <a:chExt cx="334900" cy="55825"/>
          </a:xfrm>
        </p:grpSpPr>
        <p:sp>
          <p:nvSpPr>
            <p:cNvPr id="790" name="Google Shape;790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807" name="Google Shape;807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7"/>
          <p:cNvSpPr/>
          <p:nvPr/>
        </p:nvSpPr>
        <p:spPr>
          <a:xfrm>
            <a:off x="8402500" y="3782713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8290725" y="4091138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7972100" y="3717438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8767275" y="2058864"/>
            <a:ext cx="2871346" cy="2850366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>
            <a:spLocks noGrp="1"/>
          </p:cNvSpPr>
          <p:nvPr>
            <p:ph type="title"/>
          </p:nvPr>
        </p:nvSpPr>
        <p:spPr>
          <a:xfrm>
            <a:off x="4763675" y="1635913"/>
            <a:ext cx="2564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8"/>
          <p:cNvSpPr txBox="1">
            <a:spLocks noGrp="1"/>
          </p:cNvSpPr>
          <p:nvPr>
            <p:ph type="subTitle" idx="1"/>
          </p:nvPr>
        </p:nvSpPr>
        <p:spPr>
          <a:xfrm>
            <a:off x="4763675" y="2222988"/>
            <a:ext cx="2564100" cy="12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38"/>
          <p:cNvSpPr/>
          <p:nvPr/>
        </p:nvSpPr>
        <p:spPr>
          <a:xfrm rot="10800000" flipH="1">
            <a:off x="8417175" y="39379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 rot="10800000" flipH="1">
            <a:off x="8593875" y="35648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 rot="10800000" flipH="1">
            <a:off x="8275250" y="35556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 rot="10800000" flipH="1">
            <a:off x="752028" y="4674863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 rot="10800000" flipH="1">
            <a:off x="175900" y="4346886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 rot="10800000" flipH="1">
            <a:off x="638900" y="420992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 rot="10800000" flipH="1">
            <a:off x="-417475" y="202903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10800000" flipH="1">
            <a:off x="-1202975" y="-885588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10800000" flipH="1">
            <a:off x="-920644" y="542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8"/>
          <p:cNvGrpSpPr/>
          <p:nvPr/>
        </p:nvGrpSpPr>
        <p:grpSpPr>
          <a:xfrm rot="10800000" flipH="1">
            <a:off x="6059732" y="4761108"/>
            <a:ext cx="796292" cy="132730"/>
            <a:chOff x="1738800" y="2669950"/>
            <a:chExt cx="334900" cy="55825"/>
          </a:xfrm>
        </p:grpSpPr>
        <p:sp>
          <p:nvSpPr>
            <p:cNvPr id="840" name="Google Shape;840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8"/>
          <p:cNvGrpSpPr/>
          <p:nvPr/>
        </p:nvGrpSpPr>
        <p:grpSpPr>
          <a:xfrm rot="10800000" flipH="1">
            <a:off x="2245107" y="298783"/>
            <a:ext cx="796292" cy="132730"/>
            <a:chOff x="1738800" y="2669950"/>
            <a:chExt cx="334900" cy="55825"/>
          </a:xfrm>
        </p:grpSpPr>
        <p:sp>
          <p:nvSpPr>
            <p:cNvPr id="857" name="Google Shape;857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9"/>
          <p:cNvSpPr txBox="1">
            <a:spLocks noGrp="1"/>
          </p:cNvSpPr>
          <p:nvPr>
            <p:ph type="title"/>
          </p:nvPr>
        </p:nvSpPr>
        <p:spPr>
          <a:xfrm>
            <a:off x="2746950" y="395813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subTitle" idx="1"/>
          </p:nvPr>
        </p:nvSpPr>
        <p:spPr>
          <a:xfrm>
            <a:off x="2746950" y="1996675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39"/>
          <p:cNvSpPr/>
          <p:nvPr/>
        </p:nvSpPr>
        <p:spPr>
          <a:xfrm rot="10800000" flipH="1">
            <a:off x="8297713" y="181887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9"/>
          <p:cNvSpPr/>
          <p:nvPr/>
        </p:nvSpPr>
        <p:spPr>
          <a:xfrm rot="10800000" flipH="1">
            <a:off x="8665138" y="780137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9"/>
          <p:cNvSpPr/>
          <p:nvPr/>
        </p:nvSpPr>
        <p:spPr>
          <a:xfrm rot="10800000" flipH="1">
            <a:off x="7211838" y="-2826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 rot="10800000" flipH="1">
            <a:off x="7951475" y="430466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 rot="10800000" flipH="1">
            <a:off x="8128175" y="393156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/>
          <p:nvPr/>
        </p:nvSpPr>
        <p:spPr>
          <a:xfrm rot="10800000" flipH="1">
            <a:off x="7809550" y="392238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 rot="10800000" flipH="1">
            <a:off x="225978" y="4005988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9"/>
          <p:cNvSpPr/>
          <p:nvPr/>
        </p:nvSpPr>
        <p:spPr>
          <a:xfrm rot="10800000" flipH="1">
            <a:off x="-350150" y="3678011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9"/>
          <p:cNvSpPr/>
          <p:nvPr/>
        </p:nvSpPr>
        <p:spPr>
          <a:xfrm rot="10800000" flipH="1">
            <a:off x="112850" y="3541050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9"/>
          <p:cNvSpPr/>
          <p:nvPr/>
        </p:nvSpPr>
        <p:spPr>
          <a:xfrm rot="10800000" flipH="1">
            <a:off x="242625" y="314028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/>
          <p:nvPr/>
        </p:nvSpPr>
        <p:spPr>
          <a:xfrm rot="10800000" flipH="1">
            <a:off x="-542875" y="-774463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 rot="10800000" flipH="1">
            <a:off x="-260544" y="16537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9"/>
          <p:cNvSpPr/>
          <p:nvPr/>
        </p:nvSpPr>
        <p:spPr>
          <a:xfrm rot="10800000" flipH="1">
            <a:off x="242625" y="1112491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39"/>
          <p:cNvGrpSpPr/>
          <p:nvPr/>
        </p:nvGrpSpPr>
        <p:grpSpPr>
          <a:xfrm rot="10800000" flipH="1">
            <a:off x="6415554" y="165358"/>
            <a:ext cx="796292" cy="132730"/>
            <a:chOff x="1738800" y="2669950"/>
            <a:chExt cx="334900" cy="55825"/>
          </a:xfrm>
        </p:grpSpPr>
        <p:sp>
          <p:nvSpPr>
            <p:cNvPr id="890" name="Google Shape;890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9"/>
          <p:cNvGrpSpPr/>
          <p:nvPr/>
        </p:nvGrpSpPr>
        <p:grpSpPr>
          <a:xfrm rot="10800000" flipH="1">
            <a:off x="1651029" y="4709945"/>
            <a:ext cx="796292" cy="132730"/>
            <a:chOff x="1738800" y="2669950"/>
            <a:chExt cx="334900" cy="55825"/>
          </a:xfrm>
        </p:grpSpPr>
        <p:sp>
          <p:nvSpPr>
            <p:cNvPr id="907" name="Google Shape;907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39"/>
          <p:cNvSpPr txBox="1"/>
          <p:nvPr/>
        </p:nvSpPr>
        <p:spPr>
          <a:xfrm>
            <a:off x="2496150" y="3839266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1">
  <p:cSld name="CUSTOM_4_1_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5032038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5399463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3946163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8592750" y="170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8769450" y="173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8450825" y="136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-255075" y="1132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-1040575" y="1288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-758244" y="539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40"/>
          <p:cNvGrpSpPr/>
          <p:nvPr/>
        </p:nvGrpSpPr>
        <p:grpSpPr>
          <a:xfrm flipH="1">
            <a:off x="3958688" y="4767575"/>
            <a:ext cx="796292" cy="132730"/>
            <a:chOff x="1738800" y="2669950"/>
            <a:chExt cx="334900" cy="55825"/>
          </a:xfrm>
        </p:grpSpPr>
        <p:sp>
          <p:nvSpPr>
            <p:cNvPr id="936" name="Google Shape;936;p4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0"/>
          <p:cNvSpPr txBox="1">
            <a:spLocks noGrp="1"/>
          </p:cNvSpPr>
          <p:nvPr>
            <p:ph type="body" idx="1"/>
          </p:nvPr>
        </p:nvSpPr>
        <p:spPr>
          <a:xfrm>
            <a:off x="720000" y="1049796"/>
            <a:ext cx="7704000" cy="14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1"/>
          <p:cNvSpPr/>
          <p:nvPr/>
        </p:nvSpPr>
        <p:spPr>
          <a:xfrm flipH="1">
            <a:off x="4223012" y="49530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1"/>
          <p:cNvSpPr/>
          <p:nvPr/>
        </p:nvSpPr>
        <p:spPr>
          <a:xfrm flipH="1">
            <a:off x="3998337" y="450063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1"/>
          <p:cNvSpPr/>
          <p:nvPr/>
        </p:nvSpPr>
        <p:spPr>
          <a:xfrm flipH="1">
            <a:off x="4369337" y="44885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1"/>
          <p:cNvSpPr/>
          <p:nvPr/>
        </p:nvSpPr>
        <p:spPr>
          <a:xfrm flipH="1">
            <a:off x="-153300" y="2432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1"/>
          <p:cNvSpPr/>
          <p:nvPr/>
        </p:nvSpPr>
        <p:spPr>
          <a:xfrm flipH="1">
            <a:off x="-669800" y="2468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1"/>
          <p:cNvSpPr/>
          <p:nvPr/>
        </p:nvSpPr>
        <p:spPr>
          <a:xfrm flipH="1">
            <a:off x="-736950" y="2094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1"/>
          <p:cNvSpPr/>
          <p:nvPr/>
        </p:nvSpPr>
        <p:spPr>
          <a:xfrm flipH="1">
            <a:off x="8432992" y="641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1"/>
          <p:cNvSpPr/>
          <p:nvPr/>
        </p:nvSpPr>
        <p:spPr>
          <a:xfrm flipH="1">
            <a:off x="8279340" y="797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1"/>
          <p:cNvSpPr/>
          <p:nvPr/>
        </p:nvSpPr>
        <p:spPr>
          <a:xfrm flipH="1">
            <a:off x="8181477" y="48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1"/>
          <p:cNvGrpSpPr/>
          <p:nvPr/>
        </p:nvGrpSpPr>
        <p:grpSpPr>
          <a:xfrm>
            <a:off x="2120720" y="4827325"/>
            <a:ext cx="796292" cy="132730"/>
            <a:chOff x="1738800" y="2669950"/>
            <a:chExt cx="334900" cy="55825"/>
          </a:xfrm>
        </p:grpSpPr>
        <p:sp>
          <p:nvSpPr>
            <p:cNvPr id="965" name="Google Shape;965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 flipH="1">
            <a:off x="1066451" y="185600"/>
            <a:ext cx="796292" cy="132730"/>
            <a:chOff x="1738800" y="2669950"/>
            <a:chExt cx="334900" cy="55825"/>
          </a:xfrm>
        </p:grpSpPr>
        <p:sp>
          <p:nvSpPr>
            <p:cNvPr id="982" name="Google Shape;982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1"/>
          <p:cNvSpPr txBox="1">
            <a:spLocks noGrp="1"/>
          </p:cNvSpPr>
          <p:nvPr>
            <p:ph type="body" idx="1"/>
          </p:nvPr>
        </p:nvSpPr>
        <p:spPr>
          <a:xfrm>
            <a:off x="720000" y="1049877"/>
            <a:ext cx="7704000" cy="22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34676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13467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4940321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4032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45" name="Google Shape;45;p5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48;p5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51;p5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0" name="Google Shape;60;p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020500" y="2017300"/>
            <a:ext cx="3551400" cy="17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6" name="Google Shape;66;p7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Google Shape;71;p7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2" name="Google Shape;72;p7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82" name="Google Shape;82;p9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9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9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9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43500" y="-44100"/>
            <a:ext cx="9231000" cy="5231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94" name="Google Shape;94;p11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1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362200" y="1736900"/>
            <a:ext cx="5066100" cy="12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361800" y="2994875"/>
            <a:ext cx="50661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2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700" y="1160083"/>
            <a:ext cx="77127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"/>
          <p:cNvSpPr txBox="1">
            <a:spLocks noGrp="1"/>
          </p:cNvSpPr>
          <p:nvPr>
            <p:ph type="ctrTitle"/>
          </p:nvPr>
        </p:nvSpPr>
        <p:spPr>
          <a:xfrm>
            <a:off x="670035" y="405871"/>
            <a:ext cx="7780282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DATA MANAGEMENT</a:t>
            </a: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6" name="Google Shape;1006;p43"/>
          <p:cNvSpPr txBox="1">
            <a:spLocks noGrp="1"/>
          </p:cNvSpPr>
          <p:nvPr>
            <p:ph type="subTitle" idx="1"/>
          </p:nvPr>
        </p:nvSpPr>
        <p:spPr>
          <a:xfrm>
            <a:off x="2556600" y="3639527"/>
            <a:ext cx="4030800" cy="1098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Dhirajkumar Pachling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 : 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23f1002092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23f1002092@ds.study.iitm.ac.in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7" name="Google Shape;1007;p43"/>
          <p:cNvGrpSpPr/>
          <p:nvPr/>
        </p:nvGrpSpPr>
        <p:grpSpPr>
          <a:xfrm>
            <a:off x="4210966" y="1956542"/>
            <a:ext cx="796292" cy="132730"/>
            <a:chOff x="1738800" y="2669950"/>
            <a:chExt cx="334900" cy="55825"/>
          </a:xfrm>
        </p:grpSpPr>
        <p:sp>
          <p:nvSpPr>
            <p:cNvPr id="1008" name="Google Shape;1008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4" name="Google Shape;1024;p43"/>
          <p:cNvGrpSpPr/>
          <p:nvPr/>
        </p:nvGrpSpPr>
        <p:grpSpPr>
          <a:xfrm>
            <a:off x="4193431" y="549326"/>
            <a:ext cx="796292" cy="132730"/>
            <a:chOff x="1738800" y="2669950"/>
            <a:chExt cx="334900" cy="55825"/>
          </a:xfrm>
        </p:grpSpPr>
        <p:sp>
          <p:nvSpPr>
            <p:cNvPr id="1025" name="Google Shape;1025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41" name="Google Shape;1041;p43"/>
          <p:cNvSpPr txBox="1"/>
          <p:nvPr/>
        </p:nvSpPr>
        <p:spPr>
          <a:xfrm>
            <a:off x="1281783" y="2232311"/>
            <a:ext cx="6948900" cy="117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Inventory Management for Ronak Super Market.</a:t>
            </a:r>
            <a:endParaRPr sz="3200" u="sng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EF456F7-B2C0-D635-7BD6-01FF0089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65" y="567560"/>
            <a:ext cx="7340579" cy="3720661"/>
          </a:xfrm>
        </p:spPr>
        <p:txBody>
          <a:bodyPr anchor="ctr"/>
          <a:lstStyle/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813F7-08E8-6EE3-60A2-14F09CF5DCE9}"/>
              </a:ext>
            </a:extLst>
          </p:cNvPr>
          <p:cNvCxnSpPr>
            <a:cxnSpLocks/>
          </p:cNvCxnSpPr>
          <p:nvPr/>
        </p:nvCxnSpPr>
        <p:spPr>
          <a:xfrm>
            <a:off x="6117021" y="591207"/>
            <a:ext cx="0" cy="3697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29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" y="3743563"/>
            <a:ext cx="1360125" cy="13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715650" y="348784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48" name="Google Shape;1048;p44"/>
          <p:cNvGraphicFramePr/>
          <p:nvPr>
            <p:extLst>
              <p:ext uri="{D42A27DB-BD31-4B8C-83A1-F6EECF244321}">
                <p14:modId xmlns:p14="http://schemas.microsoft.com/office/powerpoint/2010/main" val="2565328901"/>
              </p:ext>
            </p:extLst>
          </p:nvPr>
        </p:nvGraphicFramePr>
        <p:xfrm>
          <a:off x="774113" y="1150882"/>
          <a:ext cx="7203239" cy="2814145"/>
        </p:xfrm>
        <a:graphic>
          <a:graphicData uri="http://schemas.openxmlformats.org/drawingml/2006/table">
            <a:tbl>
              <a:tblPr>
                <a:noFill/>
                <a:tableStyleId>{79E59C24-0BB1-47EF-BDAE-E7856F673BFE}</a:tableStyleId>
              </a:tblPr>
              <a:tblGrid>
                <a:gridCol w="204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1) Executive Summary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Introduction to Business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2) Data Collection &amp; Cleaning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Collection and Cleaning Steps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3) Data Analysis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Analysis done in respect to the challenges 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4) Findings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Insights about business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5) Recommendation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Solutions / Recommendations for business 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" name="Google Shape;1049;p44"/>
          <p:cNvSpPr txBox="1"/>
          <p:nvPr/>
        </p:nvSpPr>
        <p:spPr>
          <a:xfrm>
            <a:off x="2804425" y="4188125"/>
            <a:ext cx="33276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xfrm>
            <a:off x="725650" y="1659450"/>
            <a:ext cx="4472400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for this project has been collected from a medium-sized Kirana Shop, established by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Ramesh Choudhary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early 2015.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 offers a diverse range of products including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Rice, oils, milk, dairy products, cereals and grains.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store has been facing significant challenges related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margins, sales performance, and inventory management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725650" y="724690"/>
            <a:ext cx="4472087" cy="78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lang="en" b="1" u="sng" dirty="0"/>
              <a:t>  </a:t>
            </a: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7519007" y="3500100"/>
            <a:ext cx="796292" cy="132730"/>
            <a:chOff x="1738800" y="2669950"/>
            <a:chExt cx="334900" cy="55825"/>
          </a:xfrm>
        </p:grpSpPr>
        <p:sp>
          <p:nvSpPr>
            <p:cNvPr id="1057" name="Google Shape;1057;p4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3" name="Google Shape;1073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109" r="12961"/>
          <a:stretch/>
        </p:blipFill>
        <p:spPr>
          <a:xfrm>
            <a:off x="5481499" y="982980"/>
            <a:ext cx="3167475" cy="3460920"/>
          </a:xfrm>
          <a:prstGeom prst="ellipse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4" name="Google Shape;10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25" y="3734675"/>
            <a:ext cx="1467025" cy="14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>
            <a:spLocks noGrp="1"/>
          </p:cNvSpPr>
          <p:nvPr>
            <p:ph type="title"/>
          </p:nvPr>
        </p:nvSpPr>
        <p:spPr>
          <a:xfrm>
            <a:off x="843813" y="138025"/>
            <a:ext cx="7237104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 </a:t>
            </a: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&amp; Cleaning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1" name="Google Shape;1081;p46"/>
          <p:cNvGrpSpPr/>
          <p:nvPr/>
        </p:nvGrpSpPr>
        <p:grpSpPr>
          <a:xfrm rot="10800000" flipH="1">
            <a:off x="4173857" y="1104320"/>
            <a:ext cx="796292" cy="132730"/>
            <a:chOff x="1738800" y="2669950"/>
            <a:chExt cx="334900" cy="55825"/>
          </a:xfrm>
        </p:grpSpPr>
        <p:sp>
          <p:nvSpPr>
            <p:cNvPr id="1082" name="Google Shape;1082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46"/>
          <p:cNvGrpSpPr/>
          <p:nvPr/>
        </p:nvGrpSpPr>
        <p:grpSpPr>
          <a:xfrm flipH="1">
            <a:off x="4173857" y="4912995"/>
            <a:ext cx="796292" cy="132730"/>
            <a:chOff x="1738800" y="2669950"/>
            <a:chExt cx="334900" cy="55825"/>
          </a:xfrm>
        </p:grpSpPr>
        <p:sp>
          <p:nvSpPr>
            <p:cNvPr id="1099" name="Google Shape;1099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6"/>
          <p:cNvSpPr txBox="1"/>
          <p:nvPr/>
        </p:nvSpPr>
        <p:spPr>
          <a:xfrm>
            <a:off x="504856" y="1509936"/>
            <a:ext cx="820491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Data Collection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Over a period of 31 days, I visited the store daily and meticulously recorded the sales, purchase quantities, prices, and inventory levels for 10 selected items, ensuring the data collected was comprehensive and accurate.</a:t>
            </a: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Primary Data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The gathered information was primary and in its raw form, required significant refinement and processing to make it analyzable. </a:t>
            </a: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Data Cleaning and Preparation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Utilizing Google Sheets/Excel, I consolidated and cleaned the raw data, preparing it meticulously for subsequent analysis to ensure its reliability and accuracy.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</p:txBody>
      </p:sp>
      <p:pic>
        <p:nvPicPr>
          <p:cNvPr id="1117" name="Google Shape;11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0" y="3846200"/>
            <a:ext cx="1297300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47"/>
          <p:cNvSpPr txBox="1"/>
          <p:nvPr/>
        </p:nvSpPr>
        <p:spPr>
          <a:xfrm>
            <a:off x="592686" y="1056154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Milk &amp; Dairy , Dry Fruits , Cooking Oil , Ghee and Urad Dal are the main revenue generating SKU (appox. 77.26 %)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title"/>
          </p:nvPr>
        </p:nvSpPr>
        <p:spPr>
          <a:xfrm>
            <a:off x="941525" y="79414"/>
            <a:ext cx="7246321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" name="Google Shape;1126;p47"/>
          <p:cNvSpPr txBox="1">
            <a:spLocks noGrp="1"/>
          </p:cNvSpPr>
          <p:nvPr>
            <p:ph type="title"/>
          </p:nvPr>
        </p:nvSpPr>
        <p:spPr>
          <a:xfrm>
            <a:off x="681035" y="749100"/>
            <a:ext cx="7844489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Sales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" name="Google Shape;1127;p47"/>
          <p:cNvPicPr preferRelativeResize="0"/>
          <p:nvPr/>
        </p:nvPicPr>
        <p:blipFill>
          <a:blip r:embed="rId4"/>
          <a:srcRect/>
          <a:stretch/>
        </p:blipFill>
        <p:spPr>
          <a:xfrm>
            <a:off x="1974425" y="1309638"/>
            <a:ext cx="6551099" cy="316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7"/>
          <p:cNvPicPr preferRelativeResize="0"/>
          <p:nvPr/>
        </p:nvPicPr>
        <p:blipFill>
          <a:blip r:embed="rId5"/>
          <a:srcRect/>
          <a:stretch/>
        </p:blipFill>
        <p:spPr>
          <a:xfrm>
            <a:off x="4405828" y="1609221"/>
            <a:ext cx="4182675" cy="245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47"/>
          <p:cNvSpPr txBox="1"/>
          <p:nvPr/>
        </p:nvSpPr>
        <p:spPr>
          <a:xfrm>
            <a:off x="699611" y="948746"/>
            <a:ext cx="31017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Revenue generating Days : 22th - 25th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daily revenue : ₹23,753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revenue : ₹8,093 (17/06/2024)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revenue : ₹63,028 (23/06/2024)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: ₹54,935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0" name="Google Shape;1130;p47"/>
          <p:cNvPicPr preferRelativeResize="0"/>
          <p:nvPr/>
        </p:nvPicPr>
        <p:blipFill>
          <a:blip r:embed="rId6"/>
          <a:srcRect/>
          <a:stretch/>
        </p:blipFill>
        <p:spPr>
          <a:xfrm>
            <a:off x="3636043" y="1572448"/>
            <a:ext cx="4838875" cy="272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48"/>
          <p:cNvSpPr txBox="1"/>
          <p:nvPr/>
        </p:nvSpPr>
        <p:spPr>
          <a:xfrm>
            <a:off x="318397" y="1336953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shop owner made two wrong-timed purchases when prices were at their peak. These transactions led to the seller gaining an extra 10-15 Rs/Kg. This additional cost could have been avoided if the purchases had been made 2-3 days earlier or later.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37" name="Google Shape;1137;p48"/>
          <p:cNvSpPr txBox="1">
            <a:spLocks noGrp="1"/>
          </p:cNvSpPr>
          <p:nvPr>
            <p:ph type="title"/>
          </p:nvPr>
        </p:nvSpPr>
        <p:spPr>
          <a:xfrm>
            <a:off x="966438" y="101751"/>
            <a:ext cx="7461911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Google Shape;1138;p48"/>
          <p:cNvSpPr txBox="1">
            <a:spLocks noGrp="1"/>
          </p:cNvSpPr>
          <p:nvPr>
            <p:ph type="title" idx="4294967295"/>
          </p:nvPr>
        </p:nvSpPr>
        <p:spPr>
          <a:xfrm>
            <a:off x="-136603" y="358294"/>
            <a:ext cx="1168906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9" name="Google Shape;1139;p48"/>
          <p:cNvSpPr txBox="1">
            <a:spLocks noGrp="1"/>
          </p:cNvSpPr>
          <p:nvPr>
            <p:ph type="title"/>
          </p:nvPr>
        </p:nvSpPr>
        <p:spPr>
          <a:xfrm>
            <a:off x="1057000" y="757954"/>
            <a:ext cx="7120562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 : Purchase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0" name="Google Shape;1140;p48"/>
          <p:cNvPicPr preferRelativeResize="0"/>
          <p:nvPr/>
        </p:nvPicPr>
        <p:blipFill>
          <a:blip r:embed="rId4"/>
          <a:srcRect/>
          <a:stretch/>
        </p:blipFill>
        <p:spPr>
          <a:xfrm>
            <a:off x="3880623" y="1336953"/>
            <a:ext cx="4730553" cy="335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48"/>
          <p:cNvSpPr txBox="1"/>
          <p:nvPr/>
        </p:nvSpPr>
        <p:spPr>
          <a:xfrm>
            <a:off x="458523" y="1549393"/>
            <a:ext cx="34221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03200">
              <a:buSzPts val="1400"/>
              <a:buChar char="●"/>
            </a:pPr>
            <a:r>
              <a:rPr lang="en-US" dirty="0"/>
              <a:t>The data reveals a slight increase in the purchase price for most of the SKUs in the middle of the month, with the following exceptions:</a:t>
            </a:r>
          </a:p>
          <a:p>
            <a:pPr marL="228600" lvl="0" indent="-203200">
              <a:buSzPts val="1400"/>
              <a:buChar char="●"/>
            </a:pPr>
            <a:endParaRPr lang="en-US" dirty="0"/>
          </a:p>
          <a:p>
            <a:pPr marL="228600" lvl="0" indent="-203200">
              <a:buSzPts val="1400"/>
              <a:buChar char="●"/>
            </a:pPr>
            <a:r>
              <a:rPr lang="en-US" dirty="0"/>
              <a:t>1. </a:t>
            </a:r>
            <a:r>
              <a:rPr lang="en-US" b="1" dirty="0"/>
              <a:t>Cooking Oil</a:t>
            </a:r>
            <a:r>
              <a:rPr lang="en-US" dirty="0"/>
              <a:t>: The purchase price for cooking oil tends to show a decline.</a:t>
            </a:r>
          </a:p>
          <a:p>
            <a:pPr marL="228600" lvl="0" indent="-203200">
              <a:buSzPts val="1400"/>
              <a:buChar char="●"/>
            </a:pPr>
            <a:r>
              <a:rPr lang="en-US" dirty="0"/>
              <a:t>2. </a:t>
            </a:r>
            <a:r>
              <a:rPr lang="en-US" b="1" dirty="0"/>
              <a:t>Urad Dal</a:t>
            </a:r>
            <a:r>
              <a:rPr lang="en-US" dirty="0"/>
              <a:t>: The purchase price for urad dal exhibits a significant increase.</a:t>
            </a:r>
            <a:endParaRPr dirty="0"/>
          </a:p>
        </p:txBody>
      </p:sp>
      <p:pic>
        <p:nvPicPr>
          <p:cNvPr id="1142" name="Google Shape;1142;p48"/>
          <p:cNvPicPr preferRelativeResize="0"/>
          <p:nvPr/>
        </p:nvPicPr>
        <p:blipFill>
          <a:blip r:embed="rId5"/>
          <a:srcRect/>
          <a:stretch/>
        </p:blipFill>
        <p:spPr>
          <a:xfrm>
            <a:off x="3794971" y="1269124"/>
            <a:ext cx="4730554" cy="325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8"/>
          <p:cNvPicPr preferRelativeResize="0"/>
          <p:nvPr/>
        </p:nvPicPr>
        <p:blipFill>
          <a:blip r:embed="rId6"/>
          <a:srcRect/>
          <a:stretch/>
        </p:blipFill>
        <p:spPr>
          <a:xfrm>
            <a:off x="4160875" y="1381057"/>
            <a:ext cx="4364650" cy="309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9"/>
          <p:cNvSpPr txBox="1"/>
          <p:nvPr/>
        </p:nvSpPr>
        <p:spPr>
          <a:xfrm>
            <a:off x="713160" y="1560236"/>
            <a:ext cx="1910400" cy="293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Dry Fruits , Ghee , Urad Dal , Cooking OIl and Atta are the 6 SKU contributing to the 81.60% of shop total profit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0" name="Google Shape;1150;p49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52" name="Google Shape;1152;p49"/>
          <p:cNvSpPr txBox="1">
            <a:spLocks noGrp="1"/>
          </p:cNvSpPr>
          <p:nvPr>
            <p:ph type="title"/>
          </p:nvPr>
        </p:nvSpPr>
        <p:spPr>
          <a:xfrm>
            <a:off x="1098200" y="914700"/>
            <a:ext cx="7246916" cy="552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 : Profit / Loss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3" name="Google Shape;1153;p49" title="Chart"/>
          <p:cNvPicPr preferRelativeResize="0"/>
          <p:nvPr/>
        </p:nvPicPr>
        <p:blipFill rotWithShape="1">
          <a:blip r:embed="rId4">
            <a:alphaModFix/>
          </a:blip>
          <a:srcRect l="-1631" r="2758"/>
          <a:stretch/>
        </p:blipFill>
        <p:spPr>
          <a:xfrm>
            <a:off x="3024213" y="1467263"/>
            <a:ext cx="5539025" cy="34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49"/>
          <p:cNvSpPr txBox="1"/>
          <p:nvPr/>
        </p:nvSpPr>
        <p:spPr>
          <a:xfrm>
            <a:off x="548887" y="1467263"/>
            <a:ext cx="2204400" cy="23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 fruits and Ghee are the items that holds maximum profit generating capacity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57" name="Google Shape;1157;p4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013" y="1493700"/>
            <a:ext cx="5821425" cy="35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 txBox="1">
            <a:spLocks noGrp="1"/>
          </p:cNvSpPr>
          <p:nvPr>
            <p:ph type="title"/>
          </p:nvPr>
        </p:nvSpPr>
        <p:spPr>
          <a:xfrm>
            <a:off x="604335" y="193675"/>
            <a:ext cx="7822334" cy="579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Findings (PL &amp; Insights)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77" name="Google Shape;1177;p51"/>
          <p:cNvGrpSpPr/>
          <p:nvPr/>
        </p:nvGrpSpPr>
        <p:grpSpPr>
          <a:xfrm>
            <a:off x="423163" y="3889027"/>
            <a:ext cx="1066769" cy="1206123"/>
            <a:chOff x="4206459" y="1191441"/>
            <a:chExt cx="712557" cy="785901"/>
          </a:xfrm>
        </p:grpSpPr>
        <p:sp>
          <p:nvSpPr>
            <p:cNvPr id="1178" name="Google Shape;117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83" name="Google Shape;118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93" name="Google Shape;119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07" name="Google Shape;120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16" name="Google Shape;1216;p51"/>
          <p:cNvPicPr preferRelativeResize="0"/>
          <p:nvPr/>
        </p:nvPicPr>
        <p:blipFill rotWithShape="1">
          <a:blip r:embed="rId3">
            <a:alphaModFix/>
          </a:blip>
          <a:srcRect l="1099" t="1633" r="1650" b="2534"/>
          <a:stretch/>
        </p:blipFill>
        <p:spPr>
          <a:xfrm>
            <a:off x="1428397" y="922180"/>
            <a:ext cx="7067713" cy="387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1"/>
          <p:cNvPicPr preferRelativeResize="0"/>
          <p:nvPr/>
        </p:nvPicPr>
        <p:blipFill rotWithShape="1">
          <a:blip r:embed="rId4">
            <a:alphaModFix/>
          </a:blip>
          <a:srcRect l="298" r="1898" b="4139"/>
          <a:stretch/>
        </p:blipFill>
        <p:spPr>
          <a:xfrm>
            <a:off x="1615966" y="922181"/>
            <a:ext cx="6321972" cy="26132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02842-8D93-8E3A-1718-88845CBAC158}"/>
              </a:ext>
            </a:extLst>
          </p:cNvPr>
          <p:cNvSpPr txBox="1"/>
          <p:nvPr/>
        </p:nvSpPr>
        <p:spPr>
          <a:xfrm>
            <a:off x="2404123" y="3799211"/>
            <a:ext cx="5194855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𝑁𝑒𝑡 𝑝𝑟𝑜𝑓𝑖𝑡 = 𝐺𝑟𝑜𝑠𝑠 𝑃𝑟𝑜𝑓𝑖𝑡 − 𝑇𝑜𝑡𝑎𝑙 𝑁𝑜𝑟𝑚𝑎𝑙𝑖𝑠𝑒𝑑 𝐹𝑖𝑥𝑒𝑑 𝐶𝑜𝑠𝑡)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= 78,100 − 36,600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 profit   =  ₹41,500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E64C9-2677-D260-0E93-04E1C51576AB}"/>
              </a:ext>
            </a:extLst>
          </p:cNvPr>
          <p:cNvSpPr txBox="1"/>
          <p:nvPr/>
        </p:nvSpPr>
        <p:spPr>
          <a:xfrm>
            <a:off x="4572001" y="3444766"/>
            <a:ext cx="231510" cy="29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52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Final Recommendations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5" name="Google Shape;1225;p52"/>
          <p:cNvSpPr txBox="1">
            <a:spLocks noGrp="1"/>
          </p:cNvSpPr>
          <p:nvPr>
            <p:ph type="title" idx="4294967295"/>
          </p:nvPr>
        </p:nvSpPr>
        <p:spPr>
          <a:xfrm>
            <a:off x="5950174" y="4683905"/>
            <a:ext cx="28146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Enhance Store Display</a:t>
            </a:r>
            <a:endParaRPr sz="1200"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6" name="Google Shape;1226;p52"/>
          <p:cNvSpPr txBox="1">
            <a:spLocks noGrp="1"/>
          </p:cNvSpPr>
          <p:nvPr>
            <p:ph type="title" idx="4294967295"/>
          </p:nvPr>
        </p:nvSpPr>
        <p:spPr>
          <a:xfrm>
            <a:off x="6520481" y="2620638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Increase Current Ratio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u="sng" dirty="0"/>
          </a:p>
        </p:txBody>
      </p:sp>
      <p:sp>
        <p:nvSpPr>
          <p:cNvPr id="1227" name="Google Shape;1227;p52"/>
          <p:cNvSpPr txBox="1">
            <a:spLocks noGrp="1"/>
          </p:cNvSpPr>
          <p:nvPr>
            <p:ph type="title" idx="4294967295"/>
          </p:nvPr>
        </p:nvSpPr>
        <p:spPr>
          <a:xfrm>
            <a:off x="6083420" y="1013153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 Increasing Sales of Milk </a:t>
            </a:r>
            <a:endParaRPr sz="1900" b="1" dirty="0"/>
          </a:p>
        </p:txBody>
      </p:sp>
      <p:sp>
        <p:nvSpPr>
          <p:cNvPr id="1228" name="Google Shape;1228;p52"/>
          <p:cNvSpPr txBox="1">
            <a:spLocks noGrp="1"/>
          </p:cNvSpPr>
          <p:nvPr>
            <p:ph type="title" idx="4294967295"/>
          </p:nvPr>
        </p:nvSpPr>
        <p:spPr>
          <a:xfrm>
            <a:off x="627282" y="936321"/>
            <a:ext cx="3205800" cy="696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Increase the sales of high profit item (such as :- Dry Fruits &amp; Ghee)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1229" name="Google Shape;1229;p52"/>
          <p:cNvSpPr txBox="1">
            <a:spLocks noGrp="1"/>
          </p:cNvSpPr>
          <p:nvPr>
            <p:ph type="title" idx="4294967295"/>
          </p:nvPr>
        </p:nvSpPr>
        <p:spPr>
          <a:xfrm>
            <a:off x="172713" y="2486106"/>
            <a:ext cx="2496900" cy="966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Restock inventory earlier than usual or during high sales periods</a:t>
            </a:r>
            <a:endParaRPr sz="1800" dirty="0"/>
          </a:p>
        </p:txBody>
      </p:sp>
      <p:grpSp>
        <p:nvGrpSpPr>
          <p:cNvPr id="1230" name="Google Shape;1230;p52"/>
          <p:cNvGrpSpPr/>
          <p:nvPr/>
        </p:nvGrpSpPr>
        <p:grpSpPr>
          <a:xfrm>
            <a:off x="2714164" y="1421588"/>
            <a:ext cx="3715665" cy="3258904"/>
            <a:chOff x="7608988" y="2093194"/>
            <a:chExt cx="817276" cy="672147"/>
          </a:xfrm>
        </p:grpSpPr>
        <p:cxnSp>
          <p:nvCxnSpPr>
            <p:cNvPr id="1231" name="Google Shape;1231;p5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5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5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5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5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5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37" name="Google Shape;1237;p5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38" name="Google Shape;1238;p5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39" name="Google Shape;1239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6" name="Google Shape;1246;p5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47" name="Google Shape;1247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4" name="Google Shape;1254;p52"/>
          <p:cNvSpPr txBox="1"/>
          <p:nvPr/>
        </p:nvSpPr>
        <p:spPr>
          <a:xfrm>
            <a:off x="1724211" y="4401453"/>
            <a:ext cx="3000000" cy="6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 dirty="0">
                <a:latin typeface="Times New Roman"/>
                <a:ea typeface="Times New Roman"/>
                <a:cs typeface="Times New Roman"/>
                <a:sym typeface="Times New Roman"/>
              </a:rPr>
              <a:t>5) Effective Pricing Strategies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E2050"/>
      </a:dk1>
      <a:lt1>
        <a:srgbClr val="EAECF1"/>
      </a:lt1>
      <a:dk2>
        <a:srgbClr val="03EDAE"/>
      </a:dk2>
      <a:lt2>
        <a:srgbClr val="3F70E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581</Words>
  <Application>Microsoft Office PowerPoint</Application>
  <PresentationFormat>On-screen Show (16:9)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Epilogue</vt:lpstr>
      <vt:lpstr>Poppins SemiBold</vt:lpstr>
      <vt:lpstr>Times New Roman</vt:lpstr>
      <vt:lpstr>Poppins</vt:lpstr>
      <vt:lpstr>Nunito Light</vt:lpstr>
      <vt:lpstr>Raleway</vt:lpstr>
      <vt:lpstr>Arial</vt:lpstr>
      <vt:lpstr>BenchNine</vt:lpstr>
      <vt:lpstr>Bebas Neue</vt:lpstr>
      <vt:lpstr>Simple Light</vt:lpstr>
      <vt:lpstr>BUSINESS DATA MANAGEMENT  CAPSTONE PROJECT </vt:lpstr>
      <vt:lpstr>Contents </vt:lpstr>
      <vt:lpstr>Executive  Summary</vt:lpstr>
      <vt:lpstr> 1. Data Collection &amp; Cleaning</vt:lpstr>
      <vt:lpstr>2. Data Analysis</vt:lpstr>
      <vt:lpstr>2.Data Analysis </vt:lpstr>
      <vt:lpstr>2. Data Analysis </vt:lpstr>
      <vt:lpstr>3. Findings (PL &amp; Insights)</vt:lpstr>
      <vt:lpstr>4. Final Recommendations </vt:lpstr>
      <vt:lpstr>THANK 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Dhirajkumar Pachling</dc:creator>
  <cp:lastModifiedBy>Dhirajkumar Pachling</cp:lastModifiedBy>
  <cp:revision>2</cp:revision>
  <dcterms:modified xsi:type="dcterms:W3CDTF">2024-07-26T07:43:47Z</dcterms:modified>
</cp:coreProperties>
</file>